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F12D0A-A23E-47E8-8C0C-9D6A320C3A1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AECD24-6A2E-43AE-A510-574A5A001C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bigorrin.org/caddo_kid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audio" Target="../media/audio4.wav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6.wav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audio" Target="../media/audio8.wav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audio" Target="../media/audio9.wav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11.wav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images.com/" TargetMode="External"/><Relationship Id="rId7" Type="http://schemas.openxmlformats.org/officeDocument/2006/relationships/slide" Target="slide1.xml"/><Relationship Id="rId2" Type="http://schemas.openxmlformats.org/officeDocument/2006/relationships/hyperlink" Target="http://www.googleimag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haonline.org/handbook/online/articles/bmj07" TargetMode="External"/><Relationship Id="rId5" Type="http://schemas.openxmlformats.org/officeDocument/2006/relationships/hyperlink" Target="http://www.texasindians.com/jumano.htm" TargetMode="External"/><Relationship Id="rId4" Type="http://schemas.openxmlformats.org/officeDocument/2006/relationships/hyperlink" Target="http://www.bigorrin.org/caddo_kids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3.w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458200" cy="1222375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lgerian" pitchFamily="82" charset="0"/>
              </a:rPr>
              <a:t>American Indians</a:t>
            </a:r>
            <a:endParaRPr lang="en-US" sz="8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By: Susanna Martin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705600" y="5486400"/>
            <a:ext cx="1600200" cy="11430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858000" y="58732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8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Karankawa</a:t>
            </a:r>
            <a:r>
              <a:rPr lang="en-US" sz="3600" dirty="0" smtClean="0"/>
              <a:t> </a:t>
            </a:r>
            <a:r>
              <a:rPr lang="en-US" sz="3600" dirty="0" err="1" smtClean="0"/>
              <a:t>indians</a:t>
            </a:r>
            <a:r>
              <a:rPr lang="en-US" sz="3600" dirty="0" smtClean="0"/>
              <a:t> lived in Texas on the Coast of the Gulf of Mexico, their “territory” ranged from Galveston Island down to what we know as Corpus Christi.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8" b="-24752"/>
          <a:stretch/>
        </p:blipFill>
        <p:spPr>
          <a:xfrm>
            <a:off x="1752600" y="3886200"/>
            <a:ext cx="4736592" cy="3749040"/>
          </a:xfrm>
          <a:prstGeom prst="rect">
            <a:avLst/>
          </a:prstGeom>
        </p:spPr>
      </p:pic>
      <p:pic>
        <p:nvPicPr>
          <p:cNvPr id="8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89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people thought that the </a:t>
            </a:r>
            <a:r>
              <a:rPr lang="en-US" sz="3600" dirty="0" err="1" smtClean="0"/>
              <a:t>Karankawa</a:t>
            </a:r>
            <a:r>
              <a:rPr lang="en-US" sz="3600" dirty="0" smtClean="0"/>
              <a:t> </a:t>
            </a:r>
            <a:r>
              <a:rPr lang="en-US" sz="3600" dirty="0" err="1" smtClean="0"/>
              <a:t>indians</a:t>
            </a:r>
            <a:r>
              <a:rPr lang="en-US" sz="3600" dirty="0" smtClean="0"/>
              <a:t> were Cannibals, but they were not!</a:t>
            </a:r>
            <a:endParaRPr lang="en-US" sz="3600" dirty="0"/>
          </a:p>
        </p:txBody>
      </p:sp>
      <p:pic>
        <p:nvPicPr>
          <p:cNvPr id="7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5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Caddo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2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600" dirty="0" smtClean="0"/>
              <a:t>Life</a:t>
            </a:r>
          </a:p>
          <a:p>
            <a:pPr marL="0" indent="0">
              <a:buNone/>
            </a:pPr>
            <a:r>
              <a:rPr lang="en-US" sz="6600" dirty="0" smtClean="0"/>
              <a:t>			Regions </a:t>
            </a:r>
          </a:p>
          <a:p>
            <a:pPr marL="0" indent="0">
              <a:buNone/>
            </a:pPr>
            <a:r>
              <a:rPr lang="en-US" sz="6600" dirty="0" smtClean="0"/>
              <a:t>			Fact</a:t>
            </a:r>
            <a:endParaRPr lang="en-US" sz="6600" dirty="0"/>
          </a:p>
        </p:txBody>
      </p:sp>
      <p:pic>
        <p:nvPicPr>
          <p:cNvPr id="4" name="Picture 2" descr="http://www.riograndecouncil.org/OrgHeaders/2279/arrowhea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55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iograndecouncil.org/OrgHeaders/2279/arrowhe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04" y="32766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ograndecouncil.org/OrgHeaders/2279/arrowhe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tatesymbolsusa.org/IMAGES/Oklahoma/Bison_ownby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5546558"/>
            <a:ext cx="1428751" cy="10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7467599" y="5638800"/>
            <a:ext cx="142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Main Menu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1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1"/>
            <a:ext cx="8915400" cy="449579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Caddo men were hunters and sometimes warriors, while the women were farmers and took care of the families and housework.</a:t>
            </a:r>
          </a:p>
          <a:p>
            <a:r>
              <a:rPr lang="en-US" sz="3600" dirty="0" err="1" smtClean="0"/>
              <a:t>Caddos</a:t>
            </a:r>
            <a:r>
              <a:rPr lang="en-US" sz="3600" dirty="0" smtClean="0"/>
              <a:t> lived in </a:t>
            </a:r>
            <a:r>
              <a:rPr lang="en-US" sz="3600" dirty="0"/>
              <a:t>in grass huts </a:t>
            </a:r>
            <a:r>
              <a:rPr lang="en-US" sz="3600" dirty="0" smtClean="0"/>
              <a:t>not tepees. </a:t>
            </a:r>
          </a:p>
          <a:p>
            <a:r>
              <a:rPr lang="en-US" sz="3600" dirty="0" err="1" smtClean="0"/>
              <a:t>Caddos</a:t>
            </a:r>
            <a:r>
              <a:rPr lang="en-US" sz="3600" dirty="0" smtClean="0"/>
              <a:t> didn’t wear large headdresses but the men usually wore their hair in </a:t>
            </a:r>
            <a:r>
              <a:rPr lang="en-US" sz="3600" dirty="0" err="1" smtClean="0"/>
              <a:t>mohawks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935864"/>
            <a:ext cx="2438400" cy="1780999"/>
          </a:xfrm>
          <a:prstGeom prst="rect">
            <a:avLst/>
          </a:prstGeom>
        </p:spPr>
      </p:pic>
      <p:pic>
        <p:nvPicPr>
          <p:cNvPr id="12290" name="Picture 2" descr="https://encrypted-tbn1.gstatic.com/images?q=tbn:ANd9GcQEwLJV0O3VV5fxRwvhQLPcfXXtMXe3ghOTizD8m4JOy55gQICEG0iW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35864"/>
            <a:ext cx="1447800" cy="1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5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Caddos</a:t>
            </a:r>
            <a:r>
              <a:rPr lang="en-US" sz="3600" dirty="0" smtClean="0"/>
              <a:t> originally lived in Texas, Oklahoma, Louisiana and Arkansas. Now Caddo people live mostly in Oklahoma.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3" t="20211" r="-34297" b="-18654"/>
          <a:stretch/>
        </p:blipFill>
        <p:spPr>
          <a:xfrm>
            <a:off x="2514600" y="3352800"/>
            <a:ext cx="5486399" cy="3933645"/>
          </a:xfrm>
          <a:prstGeom prst="rect">
            <a:avLst/>
          </a:prstGeom>
        </p:spPr>
      </p:pic>
      <p:pic>
        <p:nvPicPr>
          <p:cNvPr id="7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64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most important instrument for the </a:t>
            </a:r>
            <a:r>
              <a:rPr lang="en-US" sz="3600" dirty="0" err="1" smtClean="0"/>
              <a:t>Caddos</a:t>
            </a:r>
            <a:r>
              <a:rPr lang="en-US" sz="3600" dirty="0" smtClean="0"/>
              <a:t> was the drum. Caddo men would play the huge drum while other danced and sang.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16259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the drum to see what type of art  and crafts the Caddo Indians are most famous for!</a:t>
            </a:r>
            <a:endParaRPr lang="en-US" sz="1400" dirty="0"/>
          </a:p>
        </p:txBody>
      </p:sp>
      <p:pic>
        <p:nvPicPr>
          <p:cNvPr id="10244" name="Picture 4" descr="http://www.caddolegacy.com/siteimages/Dru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31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Jumano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			Life</a:t>
            </a:r>
          </a:p>
          <a:p>
            <a:pPr marL="0" indent="0">
              <a:buNone/>
            </a:pPr>
            <a:r>
              <a:rPr lang="en-US" sz="6600" dirty="0" smtClean="0"/>
              <a:t>			Regions</a:t>
            </a:r>
          </a:p>
          <a:p>
            <a:pPr marL="0" indent="0">
              <a:buNone/>
            </a:pPr>
            <a:r>
              <a:rPr lang="en-US" sz="6600" dirty="0" smtClean="0"/>
              <a:t>			Fact</a:t>
            </a:r>
            <a:endParaRPr lang="en-US" sz="6600" dirty="0"/>
          </a:p>
        </p:txBody>
      </p:sp>
      <p:pic>
        <p:nvPicPr>
          <p:cNvPr id="4" name="Picture 2" descr="http://www.riograndecouncil.org/OrgHeaders/2279/arrowhea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86" y="21717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iograndecouncil.org/OrgHeaders/2279/arrowhe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86" y="32766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ograndecouncil.org/OrgHeaders/2279/arrowhe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86" y="4596245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tatesymbolsusa.org/IMAGES/Oklahoma/Bison_ownby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5546558"/>
            <a:ext cx="1428751" cy="10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7467599" y="5638800"/>
            <a:ext cx="142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Main Menu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3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77" y="228600"/>
            <a:ext cx="8686800" cy="838200"/>
          </a:xfrm>
        </p:spPr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6477000" cy="56388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Jumanos</a:t>
            </a:r>
            <a:r>
              <a:rPr lang="en-US" sz="3600" dirty="0" smtClean="0"/>
              <a:t> lived in </a:t>
            </a:r>
            <a:r>
              <a:rPr lang="en-US" sz="3600" dirty="0" err="1" smtClean="0"/>
              <a:t>Puebloan</a:t>
            </a:r>
            <a:r>
              <a:rPr lang="en-US" sz="3600" dirty="0" smtClean="0"/>
              <a:t> type villages in houses that were sometimes two or three stories tall.</a:t>
            </a:r>
          </a:p>
          <a:p>
            <a:r>
              <a:rPr lang="en-US" sz="3600" dirty="0" err="1" smtClean="0"/>
              <a:t>Jumanos</a:t>
            </a:r>
            <a:r>
              <a:rPr lang="en-US" sz="3600" dirty="0" smtClean="0"/>
              <a:t> were buffalo hunters, and traders. </a:t>
            </a:r>
          </a:p>
          <a:p>
            <a:r>
              <a:rPr lang="en-US" sz="3600" dirty="0" smtClean="0"/>
              <a:t>Men cut their hair very short but left on long strand which they decorated with feathers and paint.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2514600" cy="3657600"/>
          </a:xfrm>
          <a:prstGeom prst="rect">
            <a:avLst/>
          </a:prstGeom>
        </p:spPr>
      </p:pic>
      <p:pic>
        <p:nvPicPr>
          <p:cNvPr id="8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6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295400"/>
            <a:ext cx="8686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Jumano</a:t>
            </a:r>
            <a:r>
              <a:rPr lang="en-US" sz="3600" dirty="0" smtClean="0"/>
              <a:t> Indians lived over a range of Northern Mexico, New Mexico and Texas. The biggest territory base was between the lower Pecos River and the Colorado river.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60510"/>
            <a:ext cx="4191000" cy="2868891"/>
          </a:xfrm>
          <a:prstGeom prst="rect">
            <a:avLst/>
          </a:prstGeom>
        </p:spPr>
      </p:pic>
      <p:pic>
        <p:nvPicPr>
          <p:cNvPr id="7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9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Jumanos</a:t>
            </a:r>
            <a:r>
              <a:rPr lang="en-US" sz="3600" dirty="0" smtClean="0"/>
              <a:t> were sometimes called the “naked” tribe because they didn’t always cover up their private parts.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57000"/>
            <a:ext cx="5562600" cy="3344692"/>
          </a:xfrm>
          <a:prstGeom prst="rect">
            <a:avLst/>
          </a:prstGeom>
        </p:spPr>
      </p:pic>
      <p:pic>
        <p:nvPicPr>
          <p:cNvPr id="7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22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096000" y="5562600"/>
            <a:ext cx="1371600" cy="10668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36" y="1524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long time ago, many different tribes of Indians lived and still live, in the land that we live in today! Today we are going to learn about 4 of these different tribes and take a short quiz over what we have learned.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2145" y="52197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2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tribe is famous for their </a:t>
            </a:r>
            <a:r>
              <a:rPr lang="en-US" sz="3600" dirty="0" smtClean="0"/>
              <a:t>fine </a:t>
            </a:r>
            <a:r>
              <a:rPr lang="en-US" sz="3600" dirty="0" smtClean="0"/>
              <a:t>beadwork and Basketry?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/>
              <a:t>	</a:t>
            </a:r>
            <a:r>
              <a:rPr lang="en-US" sz="3600" dirty="0" smtClean="0"/>
              <a:t>Lipan Apache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Jumano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Caddo</a:t>
            </a:r>
            <a:endParaRPr lang="en-US" sz="3600" dirty="0"/>
          </a:p>
        </p:txBody>
      </p:sp>
      <p:pic>
        <p:nvPicPr>
          <p:cNvPr id="6146" name="Picture 2" descr="http://www.natisihichapter.org/images/dream.gif">
            <a:hlinkClick r:id="rId2" action="ppaction://hlinksldjump">
              <a:snd r:embed="rId3" name="whoosh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8" y="2895603"/>
            <a:ext cx="48050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tisihichapter.org/images/dream.gif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6" y="3694253"/>
            <a:ext cx="488250" cy="6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atisihichapter.org/images/dream.gif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4528684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owansauctions.com/itemImages/a06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62710"/>
            <a:ext cx="4152900" cy="29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*Click the dream catcher that is next to the right answer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591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Which tribe lived in two or three story houses?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dirty="0"/>
              <a:t>	</a:t>
            </a:r>
            <a:r>
              <a:rPr lang="en-US" sz="3600" dirty="0" smtClean="0"/>
              <a:t>Apache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Jumano</a:t>
            </a:r>
            <a:endParaRPr lang="en-US" sz="3600" dirty="0" smtClean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dirty="0" smtClean="0"/>
              <a:t>	Caddo</a:t>
            </a:r>
            <a:endParaRPr lang="en-US" sz="3600" dirty="0"/>
          </a:p>
        </p:txBody>
      </p:sp>
      <p:pic>
        <p:nvPicPr>
          <p:cNvPr id="7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2917523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isihichapter.org/images/dream.gif">
            <a:hlinkClick r:id="rId4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3831922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3" y="47244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5" y="2438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6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Which Indians were thought to be cannibals but actually weren’t?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Apache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Karankawa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Caddo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Jumano</a:t>
            </a:r>
            <a:endParaRPr lang="en-US" sz="3600" dirty="0"/>
          </a:p>
        </p:txBody>
      </p:sp>
      <p:pic>
        <p:nvPicPr>
          <p:cNvPr id="7" name="Picture 2" descr="http://www.natisihichapter.org/images/dream.gif">
            <a:hlinkClick r:id="" action="ppaction://noaction">
              <a:snd r:embed="rId2" name="las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28956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isihichapter.org/images/dream.gif">
            <a:hlinkClick r:id="rId4" action="ppaction://hlinksldjump">
              <a:snd r:embed="rId5" name="coi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36576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isihichapter.org/images/dream.gif">
            <a:hlinkClick r:id="" action="ppaction://noaction">
              <a:snd r:embed="rId2" name="las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4528684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isihichapter.org/images/dream.gif">
            <a:hlinkClick r:id="" action="ppaction://noaction">
              <a:snd r:embed="rId2" name="las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6" y="54102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exasbeyondhistory.net/stlouis/images/life-talon-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3270997"/>
            <a:ext cx="3276600" cy="25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2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Question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Which Indians are no longer around?</a:t>
            </a:r>
            <a:endParaRPr lang="en-US" sz="3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Jumano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Caddo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Apache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Karankawa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2" descr="http://www.natisihichapter.org/images/dream.gif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5" y="23622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isihichapter.org/images/dream.gif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1" y="32004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isihichapter.org/images/dream.gif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5" y="40386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isihichapter.org/images/dream.gif">
            <a:hlinkClick r:id="rId4" action="ppaction://hlinksldjump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4822522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5584"/>
            <a:ext cx="3505200" cy="28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Question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Which tribe was known as the “Naked” tribe?</a:t>
            </a:r>
            <a:endParaRPr lang="en-US" sz="3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Caddo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Apache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Jumano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Karankawa</a:t>
            </a:r>
            <a:endParaRPr lang="en-US" sz="3600" dirty="0" smtClean="0"/>
          </a:p>
        </p:txBody>
      </p:sp>
      <p:pic>
        <p:nvPicPr>
          <p:cNvPr id="7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28956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37338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isihichapter.org/images/dream.gif">
            <a:hlinkClick r:id="rId4" action="ppaction://hlinksldjump">
              <a:snd r:embed="rId5" name="typ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4557533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53340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2607"/>
            <a:ext cx="4114800" cy="24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Question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do most Caddo people live today?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Arizona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Colorado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Oklahoma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New Mexico</a:t>
            </a:r>
          </a:p>
        </p:txBody>
      </p:sp>
      <p:pic>
        <p:nvPicPr>
          <p:cNvPr id="7" name="Picture 2" descr="http://www.natisihichapter.org/images/dream.gif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" y="23622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isihichapter.org/images/dream.gif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32004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isihichapter.org/images/dream.gif">
            <a:hlinkClick r:id="" action="ppaction://hlinkshowjump?jump=nextslide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1" y="40386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isihichapter.org/images/dream.gif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4" y="4837517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were the Apache’s homes called?</a:t>
            </a:r>
            <a:endParaRPr lang="en-US" sz="3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Tepees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Pueblos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Wickiups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Apartments </a:t>
            </a:r>
            <a:endParaRPr lang="en-US" sz="3600" dirty="0"/>
          </a:p>
        </p:txBody>
      </p:sp>
      <p:pic>
        <p:nvPicPr>
          <p:cNvPr id="7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23622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4" y="313402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isihichapter.org/images/dream.gif">
            <a:hlinkClick r:id="rId4" action="ppaction://hlinksldjump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3983711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isihichapter.org/images/dream.gif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4822522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edia-cache-lt0.pinterest.com/upload/169940585909362187_RVOt7MXk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6038"/>
            <a:ext cx="3729504" cy="24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9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type of arts and crafts were the </a:t>
            </a:r>
            <a:r>
              <a:rPr lang="en-US" sz="3600" dirty="0" err="1" smtClean="0"/>
              <a:t>Caddos</a:t>
            </a:r>
            <a:r>
              <a:rPr lang="en-US" sz="3600" dirty="0" smtClean="0"/>
              <a:t> most famous for?</a:t>
            </a:r>
            <a:endParaRPr lang="en-US" sz="3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Headdresses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Paintings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/>
              <a:t>	Pottery</a:t>
            </a:r>
            <a:endParaRPr lang="en-US" sz="3600" dirty="0"/>
          </a:p>
        </p:txBody>
      </p:sp>
      <p:pic>
        <p:nvPicPr>
          <p:cNvPr id="7" name="Picture 2" descr="http://www.natisihichapter.org/images/dream.gif">
            <a:hlinkClick r:id="" action="ppaction://noaction">
              <a:snd r:embed="rId2" name="las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28956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isihichapter.org/images/dream.gif">
            <a:hlinkClick r:id="" action="ppaction://noaction">
              <a:snd r:embed="rId2" name="las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3733800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isihichapter.org/images/dream.gif">
            <a:hlinkClick r:id="rId4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4549466"/>
            <a:ext cx="463228" cy="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6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934999">
            <a:off x="-162127" y="2302127"/>
            <a:ext cx="92943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Congratulations!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335713"/>
            <a:ext cx="914400" cy="914400"/>
          </a:xfrm>
          <a:prstGeom prst="rect">
            <a:avLst/>
          </a:prstGeom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315200" y="5715000"/>
            <a:ext cx="1524000" cy="9144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www.googleimages.com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, Buffalo, Arrowhead, American Indian </a:t>
            </a:r>
            <a:r>
              <a:rPr lang="en-US" sz="2000" dirty="0" err="1" smtClean="0"/>
              <a:t>Dreamcatcher</a:t>
            </a:r>
            <a:r>
              <a:rPr lang="en-US" sz="2000" dirty="0" smtClean="0"/>
              <a:t>, apache basketry, big </a:t>
            </a:r>
            <a:r>
              <a:rPr lang="en-US" sz="2000" dirty="0" err="1" smtClean="0"/>
              <a:t>karankawa</a:t>
            </a:r>
            <a:r>
              <a:rPr lang="en-US" sz="2000" dirty="0" smtClean="0"/>
              <a:t> warriors, </a:t>
            </a:r>
            <a:r>
              <a:rPr lang="en-US" sz="2000" dirty="0" err="1" smtClean="0"/>
              <a:t>caddo</a:t>
            </a:r>
            <a:r>
              <a:rPr lang="en-US" sz="2000" dirty="0" smtClean="0"/>
              <a:t> </a:t>
            </a:r>
            <a:r>
              <a:rPr lang="en-US" sz="2000" dirty="0" err="1" smtClean="0"/>
              <a:t>mohawk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Clip Art</a:t>
            </a:r>
          </a:p>
          <a:p>
            <a:pPr marL="0" indent="0">
              <a:buNone/>
            </a:pPr>
            <a:r>
              <a:rPr lang="en-US" sz="2000" dirty="0" smtClean="0"/>
              <a:t>Drum, Native American (sounds)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www.bingimages.com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Lipan Apache Indians, </a:t>
            </a:r>
            <a:r>
              <a:rPr lang="en-US" sz="2000" dirty="0" err="1" smtClean="0"/>
              <a:t>Jumano</a:t>
            </a:r>
            <a:r>
              <a:rPr lang="en-US" sz="2000" dirty="0" smtClean="0"/>
              <a:t> Indians, Caddo Indians, </a:t>
            </a:r>
            <a:r>
              <a:rPr lang="en-US" sz="2000" dirty="0" err="1" smtClean="0"/>
              <a:t>Karankawa</a:t>
            </a:r>
            <a:r>
              <a:rPr lang="en-US" sz="2000" dirty="0" smtClean="0"/>
              <a:t> Indians</a:t>
            </a:r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http://www.bigorrin.org/caddo_kids.htm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www.texasindians.com/apach.htm</a:t>
            </a:r>
          </a:p>
          <a:p>
            <a:pPr marL="0" indent="0">
              <a:buNone/>
            </a:pPr>
            <a:r>
              <a:rPr lang="en-US" dirty="0"/>
              <a:t>http://www.bigorrin.org/apache_kids.htm</a:t>
            </a:r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http://www.texasindians.com/jumano.htm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6"/>
              </a:rPr>
              <a:t>http://www.tshaonline.org/handbook/online/articles/bmj07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ction Button: Home 3">
            <a:hlinkClick r:id="rId7" action="ppaction://hlinksldjump" highlightClick="1"/>
          </p:cNvPr>
          <p:cNvSpPr/>
          <p:nvPr/>
        </p:nvSpPr>
        <p:spPr>
          <a:xfrm>
            <a:off x="7315200" y="5257800"/>
            <a:ext cx="1447800" cy="137160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Menu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 smtClean="0"/>
              <a:t>		Lipan Apache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 smtClean="0"/>
              <a:t>		</a:t>
            </a:r>
            <a:r>
              <a:rPr lang="en-US" sz="4800" dirty="0" err="1" smtClean="0"/>
              <a:t>Karankawa</a:t>
            </a:r>
            <a:endParaRPr lang="en-US" sz="48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 smtClean="0"/>
              <a:t>		Caddo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 smtClean="0"/>
              <a:t>		</a:t>
            </a:r>
            <a:r>
              <a:rPr lang="en-US" sz="4800" dirty="0" err="1" smtClean="0"/>
              <a:t>Jumano</a:t>
            </a:r>
            <a:endParaRPr lang="en-US" sz="48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 smtClean="0"/>
              <a:t>		Test </a:t>
            </a:r>
          </a:p>
          <a:p>
            <a:endParaRPr lang="en-US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34" y="1828800"/>
            <a:ext cx="603504" cy="7620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34" y="2819400"/>
            <a:ext cx="603504" cy="68580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34" y="3810000"/>
            <a:ext cx="603504" cy="685800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603504" cy="676263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15000"/>
            <a:ext cx="603504" cy="648554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96000" y="40005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Lipan Apache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			Life</a:t>
            </a:r>
          </a:p>
          <a:p>
            <a:pPr marL="0" indent="0">
              <a:buNone/>
            </a:pPr>
            <a:r>
              <a:rPr lang="en-US" sz="6600" dirty="0" smtClean="0"/>
              <a:t>			Regions</a:t>
            </a:r>
          </a:p>
          <a:p>
            <a:pPr marL="0" indent="0">
              <a:buNone/>
            </a:pPr>
            <a:r>
              <a:rPr lang="en-US" sz="6600" dirty="0" smtClean="0"/>
              <a:t>			Fact</a:t>
            </a:r>
            <a:endParaRPr lang="en-US" sz="6600" dirty="0"/>
          </a:p>
        </p:txBody>
      </p:sp>
      <p:pic>
        <p:nvPicPr>
          <p:cNvPr id="1026" name="Picture 2" descr="https://encrypted-tbn1.gstatic.com/images?q=tbn:ANd9GcRxDjQ9LhY0iUHe4naMgtuDwUBQ9zZLJKlM5BhMQR7yHjoAYdcnR_FWUW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687388" cy="7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static.com/images?q=tbn:ANd9GcRxDjQ9LhY0iUHe4naMgtuDwUBQ9zZLJKlM5BhMQR7yHjoAYdcnR_FWUW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687388" cy="7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RxDjQ9LhY0iUHe4naMgtuDwUBQ9zZLJKlM5BhMQR7yHjoAYdcnR_FWUW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15" y="3362614"/>
            <a:ext cx="687388" cy="7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tatesymbolsusa.org/IMAGES/Oklahoma/Bison_ownby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5546558"/>
            <a:ext cx="1428751" cy="10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7432963" y="5546557"/>
            <a:ext cx="142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Main Menu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1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172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Apache Women were in charge of the home. They cooked, cleaned, and built  houses when the tribe moved. </a:t>
            </a:r>
          </a:p>
          <a:p>
            <a:r>
              <a:rPr lang="en-US" sz="3900" dirty="0" smtClean="0"/>
              <a:t>Both Men and Women told lots of stories and made artwork, music, and traditional medicine.</a:t>
            </a:r>
          </a:p>
          <a:p>
            <a:r>
              <a:rPr lang="en-US" sz="3900" dirty="0" smtClean="0"/>
              <a:t>Apache people lived in homes called </a:t>
            </a:r>
            <a:r>
              <a:rPr lang="en-US" sz="3900" dirty="0" err="1" smtClean="0"/>
              <a:t>wickiups</a:t>
            </a:r>
            <a:endParaRPr lang="en-US" sz="3900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64" y="1143000"/>
            <a:ext cx="2376069" cy="2438400"/>
          </a:xfrm>
          <a:prstGeom prst="rect">
            <a:avLst/>
          </a:prstGeom>
        </p:spPr>
      </p:pic>
      <p:pic>
        <p:nvPicPr>
          <p:cNvPr id="2054" name="Picture 6" descr="http://media-cache-lt0.pinterest.com/upload/169940585909362187_RVOt7MXk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62" y="3810000"/>
            <a:ext cx="2432135" cy="15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47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Apaches lived in the Southwest deserts, in Arizona, New </a:t>
            </a:r>
            <a:r>
              <a:rPr lang="en-US" sz="3600" dirty="0" err="1" smtClean="0"/>
              <a:t>mexico</a:t>
            </a:r>
            <a:r>
              <a:rPr lang="en-US" sz="3600" dirty="0" smtClean="0"/>
              <a:t> and Texas. One tribe also lived in Oklahoma and some people lived in northern Mexico, just across the Border.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28" t="38187" r="34507" b="-35576"/>
          <a:stretch/>
        </p:blipFill>
        <p:spPr>
          <a:xfrm>
            <a:off x="381000" y="3992479"/>
            <a:ext cx="6172199" cy="4191000"/>
          </a:xfrm>
          <a:prstGeom prst="rect">
            <a:avLst/>
          </a:prstGeom>
        </p:spPr>
      </p:pic>
      <p:pic>
        <p:nvPicPr>
          <p:cNvPr id="9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7271791" y="5715000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14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Apache artists are very Famous for their Fine Beadwork and Basketry!</a:t>
            </a:r>
            <a:endParaRPr lang="en-US" sz="3600" dirty="0"/>
          </a:p>
        </p:txBody>
      </p:sp>
      <p:pic>
        <p:nvPicPr>
          <p:cNvPr id="16386" name="Picture 2" descr="http://www.cowansauctions.com/itemImages/a0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26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Karankawa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6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600" dirty="0" smtClean="0"/>
              <a:t>Life</a:t>
            </a:r>
          </a:p>
          <a:p>
            <a:pPr marL="0" indent="0">
              <a:buNone/>
            </a:pPr>
            <a:r>
              <a:rPr lang="en-US" sz="6600" dirty="0" smtClean="0"/>
              <a:t>			Regions</a:t>
            </a:r>
          </a:p>
          <a:p>
            <a:pPr marL="0" indent="0">
              <a:buNone/>
            </a:pPr>
            <a:r>
              <a:rPr lang="en-US" sz="6600" dirty="0" smtClean="0"/>
              <a:t>			Fact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riograndecouncil.org/OrgHeaders/2279/arrowhea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ograndecouncil.org/OrgHeaders/2279/arrowhe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iograndecouncil.org/OrgHeaders/2279/arrowhe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682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tatesymbolsusa.org/IMAGES/Oklahoma/Bison_ownby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5546558"/>
            <a:ext cx="1428751" cy="10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7467599" y="5638800"/>
            <a:ext cx="142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Main Menu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5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86" y="228600"/>
            <a:ext cx="8686800" cy="838200"/>
          </a:xfrm>
        </p:spPr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6477000" cy="594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Karankawa</a:t>
            </a:r>
            <a:r>
              <a:rPr lang="en-US" sz="3600" dirty="0" smtClean="0"/>
              <a:t> would make their camps in the same place year after year. </a:t>
            </a:r>
          </a:p>
          <a:p>
            <a:r>
              <a:rPr lang="en-US" sz="3600" dirty="0" smtClean="0"/>
              <a:t>Some of the </a:t>
            </a:r>
            <a:r>
              <a:rPr lang="en-US" sz="3600" dirty="0" err="1" smtClean="0"/>
              <a:t>Karankawa</a:t>
            </a:r>
            <a:r>
              <a:rPr lang="en-US" sz="3600" dirty="0" smtClean="0"/>
              <a:t> Warriors were over 6 feet tall! That was very big, most people were shorter back then!</a:t>
            </a:r>
          </a:p>
          <a:p>
            <a:r>
              <a:rPr lang="en-US" sz="3600" dirty="0" err="1" smtClean="0"/>
              <a:t>Karankawa</a:t>
            </a:r>
            <a:r>
              <a:rPr lang="en-US" sz="3600" dirty="0" smtClean="0"/>
              <a:t> Indians are all gone now, they disappeared in the early 1800’s.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43000"/>
            <a:ext cx="1885950" cy="1535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78907"/>
            <a:ext cx="1885951" cy="1207293"/>
          </a:xfrm>
          <a:prstGeom prst="rect">
            <a:avLst/>
          </a:prstGeom>
        </p:spPr>
      </p:pic>
      <p:pic>
        <p:nvPicPr>
          <p:cNvPr id="15362" name="Picture 2" descr="http://www.texasbeyondhistory.net/stlouis/images/life-talon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88594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Susanna\AppData\Local\Microsoft\Windows\Temporary Internet Files\Content.IE5\2HBVHHQQ\MC9000223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21" y="5566870"/>
            <a:ext cx="91440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271791" y="5740568"/>
            <a:ext cx="136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13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706</Words>
  <Application>Microsoft Office PowerPoint</Application>
  <PresentationFormat>On-screen Show (4:3)</PresentationFormat>
  <Paragraphs>137</Paragraphs>
  <Slides>29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American Indians</vt:lpstr>
      <vt:lpstr>PowerPoint Presentation</vt:lpstr>
      <vt:lpstr>Menu</vt:lpstr>
      <vt:lpstr>Lipan Apache</vt:lpstr>
      <vt:lpstr>Life</vt:lpstr>
      <vt:lpstr>Regions</vt:lpstr>
      <vt:lpstr>Fact</vt:lpstr>
      <vt:lpstr>Karankawa</vt:lpstr>
      <vt:lpstr>Life</vt:lpstr>
      <vt:lpstr>Region</vt:lpstr>
      <vt:lpstr>Fact</vt:lpstr>
      <vt:lpstr>Caddo</vt:lpstr>
      <vt:lpstr>Life</vt:lpstr>
      <vt:lpstr>Region</vt:lpstr>
      <vt:lpstr>Fact</vt:lpstr>
      <vt:lpstr>Jumano</vt:lpstr>
      <vt:lpstr>Life</vt:lpstr>
      <vt:lpstr>Region</vt:lpstr>
      <vt:lpstr>Fact</vt:lpstr>
      <vt:lpstr>Test Question #1</vt:lpstr>
      <vt:lpstr>Test Question #2</vt:lpstr>
      <vt:lpstr>Test Question #3</vt:lpstr>
      <vt:lpstr>Test Question #4</vt:lpstr>
      <vt:lpstr>Test Question #5</vt:lpstr>
      <vt:lpstr>Test Question #6</vt:lpstr>
      <vt:lpstr>Test Question #7</vt:lpstr>
      <vt:lpstr>Test Question #8</vt:lpstr>
      <vt:lpstr>PowerPoint Presentation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Indians</dc:title>
  <dc:creator>Susanna</dc:creator>
  <cp:lastModifiedBy>Reference</cp:lastModifiedBy>
  <cp:revision>32</cp:revision>
  <dcterms:created xsi:type="dcterms:W3CDTF">2012-10-23T16:50:39Z</dcterms:created>
  <dcterms:modified xsi:type="dcterms:W3CDTF">2012-10-25T19:01:15Z</dcterms:modified>
</cp:coreProperties>
</file>